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4.png>
</file>

<file path=ppt/media/image5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AEA33-F3DE-5F7B-152C-71420A677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FC21-2F07-61FC-48C1-D7562560F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1ACC0-3E26-5BB6-670B-448438939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F0411-07E9-08C8-3975-21625560E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59912-C5F6-5E3C-98DC-21C7CFD67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9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6A994-E14B-C483-76CD-24D1030A8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A9FC9-1D59-9ADA-B845-D382BCD28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7AF20-11D7-4ACF-7D6E-20EE02145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01D85-27D4-34D2-DE56-D258DD04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7B650-5DF2-8BFD-0E52-942CC3EFC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425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6F94D0-8F81-DBB2-A6C0-1A08EC1AB8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B8F75-1D41-F8B1-2B29-151A8FE04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65C44-3294-C98D-AF6A-7FA96978E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23BA0-5920-F23B-6A45-922B78454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836FF-F36E-E2E4-B381-A0D153C1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75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EFA59-3A03-0573-59E0-B71064AB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7272C-9E4F-89FC-3697-348F95713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B8B8-6785-FE3B-7E58-7FD9CFCBE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9894B-5965-362D-48B9-E75A25966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31C0B-121C-DC94-B644-2395FDBE8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24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F5C56-6E28-0439-D405-8A8A70348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3DEE2-0947-7412-04FD-FE1C21418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E467C-A49C-1FE5-55DA-766ED3275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53405-068F-1F09-5591-C4F68FDC0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4B06B-FB48-4060-EED5-C0B6B3DE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5925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A3EA-6BEB-853C-E925-1FEC4DB2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D99C0-D724-111E-B05B-9D52A6560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737D6-CCC6-3BD6-0D6E-7DDBBD405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44A15-7D57-9E13-3E62-3234426E4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E228B-AB07-E0CC-1150-E94CB926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2ADF7-7657-9219-6C9F-5A1B0E84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97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E1F8-BED4-72C6-63EA-2B8FDC1AA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D04D3-44D8-76C5-D666-4406B1596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44660-E7A1-B9F0-1D3E-CB61736DF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101FA7-FDB8-AA99-045A-5F2915398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9C32D6-BCA5-3190-11D0-5F442FDCC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E3E79E-8E75-FE5D-7F1F-350015B2E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C51F6B-08B9-E5BF-3ECF-3D887CBEB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5EE7AB-A43B-6CC2-3B82-848D5837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534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8E23A-D112-6412-C13B-5731CF170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58353-EAF3-1C95-3B6D-84805DCC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689EB5-511D-147E-A8AB-23AFFD272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30F7D3-D76F-FFCC-CDB6-A78D49DE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540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B029AD-243B-3536-AE2B-5645FE888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C5799-4D46-1EC9-9E6C-C17379B6C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5EDC8-7B08-2AA7-77DF-6A707C93D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363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C7C36-5153-7029-03B8-6F8095CC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7D839-99E9-1E58-3AC5-A1509D90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A74B55-B17B-CE80-8DCC-9C24DB5A7D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C9DFE-0FAF-9DAB-E50B-71C1F8A59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A2E2-98AE-550F-3BDB-944A3A9FB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2222B-DB43-B81E-8380-D53F5624B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218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54C6D-F0A3-D157-D959-5E87B9F76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9452AC-A85B-98C8-5A3E-C41422FA6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EF28F-9312-F277-5EEC-5CF32D76F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A8698-657E-480A-6FB4-16C10913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54801-13D4-0D6C-55A1-54572DA8A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2A316-FC3A-9248-5C5A-558D76FCD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6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D044C-1DD4-3E24-E934-E4235E23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CE2CB-3B6F-1894-A14F-0B4DE852E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3D06F-A849-4DDB-24DD-B8CCEF6AA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3FAB77-6CB9-4880-83BE-95384AD81528}" type="datetimeFigureOut">
              <a:rPr lang="en-GB" smtClean="0"/>
              <a:t>05/08/2025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BE941-271A-3FAE-C249-0AA915C3F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CFC64-CD2A-A1A3-BC9A-6521C26C2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A438A-2096-4096-AF8F-F18CD22265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07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al Background" descr="Teal Background">
            <a:extLst>
              <a:ext uri="{FF2B5EF4-FFF2-40B4-BE49-F238E27FC236}">
                <a16:creationId xmlns:a16="http://schemas.microsoft.com/office/drawing/2014/main" id="{54A4FF74-6D96-6EEB-1498-F577DAB3384C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4FB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A94A8A-877A-ABF2-8B1F-E60A9631B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6802877" cy="3079986"/>
          </a:xfrm>
        </p:spPr>
        <p:txBody>
          <a:bodyPr>
            <a:normAutofit fontScale="90000"/>
          </a:bodyPr>
          <a:lstStyle/>
          <a:p>
            <a:r>
              <a:rPr lang="en-US" dirty="0"/>
              <a:t>BUS7C1</a:t>
            </a:r>
            <a:br>
              <a:rPr lang="en-US" dirty="0"/>
            </a:br>
            <a:r>
              <a:rPr lang="en-US" i="0" dirty="0">
                <a:solidFill>
                  <a:srgbClr val="1D2125"/>
                </a:solidFill>
                <a:effectLst/>
                <a:latin typeface="-apple-system"/>
              </a:rPr>
              <a:t>Corporate Strategy and International Management</a:t>
            </a:r>
            <a:br>
              <a:rPr lang="en-US" b="1" i="0" dirty="0">
                <a:solidFill>
                  <a:srgbClr val="1D2125"/>
                </a:solidFill>
                <a:effectLst/>
                <a:latin typeface="-apple-system"/>
              </a:rPr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939CA-DB30-F755-C1B9-6C76D6B64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0969" y="4123454"/>
            <a:ext cx="4705031" cy="1888239"/>
          </a:xfrm>
        </p:spPr>
        <p:txBody>
          <a:bodyPr/>
          <a:lstStyle/>
          <a:p>
            <a:r>
              <a:rPr lang="en-US" dirty="0"/>
              <a:t>Tutorial 5</a:t>
            </a:r>
            <a:endParaRPr lang="en-GB" dirty="0"/>
          </a:p>
        </p:txBody>
      </p:sp>
      <p:pic>
        <p:nvPicPr>
          <p:cNvPr id="5" name="Picture 4" descr="Orange asbract">
            <a:extLst>
              <a:ext uri="{FF2B5EF4-FFF2-40B4-BE49-F238E27FC236}">
                <a16:creationId xmlns:a16="http://schemas.microsoft.com/office/drawing/2014/main" id="{714C741A-78E7-AF51-DBCA-7F8BB4FEB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96" r="12326"/>
          <a:stretch/>
        </p:blipFill>
        <p:spPr>
          <a:xfrm>
            <a:off x="8774269" y="0"/>
            <a:ext cx="3417732" cy="4720990"/>
          </a:xfrm>
          <a:prstGeom prst="rect">
            <a:avLst/>
          </a:prstGeom>
        </p:spPr>
      </p:pic>
      <p:pic>
        <p:nvPicPr>
          <p:cNvPr id="6" name="Navy Shape Logo" descr="Navy building shape holder">
            <a:extLst>
              <a:ext uri="{FF2B5EF4-FFF2-40B4-BE49-F238E27FC236}">
                <a16:creationId xmlns:a16="http://schemas.microsoft.com/office/drawing/2014/main" id="{1DA861F7-5BD2-CC24-55E7-547ABB60C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196" y="2352638"/>
            <a:ext cx="5835804" cy="4505361"/>
          </a:xfrm>
          <a:prstGeom prst="rect">
            <a:avLst/>
          </a:prstGeom>
        </p:spPr>
      </p:pic>
      <p:pic>
        <p:nvPicPr>
          <p:cNvPr id="7" name="White Large Logo" descr="White Wrexham University logo">
            <a:extLst>
              <a:ext uri="{FF2B5EF4-FFF2-40B4-BE49-F238E27FC236}">
                <a16:creationId xmlns:a16="http://schemas.microsoft.com/office/drawing/2014/main" id="{A353F134-9BDE-641D-9C8C-F141BA1A6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990" y="4961420"/>
            <a:ext cx="4084539" cy="902972"/>
          </a:xfrm>
          <a:prstGeom prst="rect">
            <a:avLst/>
          </a:prstGeom>
        </p:spPr>
      </p:pic>
      <p:pic>
        <p:nvPicPr>
          <p:cNvPr id="8" name="Picture 7" descr="Orange tall tower">
            <a:extLst>
              <a:ext uri="{FF2B5EF4-FFF2-40B4-BE49-F238E27FC236}">
                <a16:creationId xmlns:a16="http://schemas.microsoft.com/office/drawing/2014/main" id="{C4845E94-7D11-4D21-E0EB-0842F52B45B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4605" y="649480"/>
            <a:ext cx="676364" cy="620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46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7FF94-0CE8-E57C-5599-F6422066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Group work </a:t>
            </a:r>
            <a:endParaRPr lang="en-GB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13AE0-EEC9-E5F9-C920-B3B7BC63C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rtl="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Today's session will give you the opportunity to ask any questions you have regarding the portfolio assignment for BUS7C1. </a:t>
            </a:r>
            <a:r>
              <a:rPr lang="en-US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You have 10 minutes to think about and discuss any questions you may have with students in your group. </a:t>
            </a:r>
            <a:r>
              <a:rPr lang="en-US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This will help in identifying some common questions you all have.</a:t>
            </a:r>
            <a:r>
              <a:rPr lang="en-US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I will be walking around the room answering any questions that you have not been able to answer among yourselves.</a:t>
            </a:r>
            <a:r>
              <a:rPr lang="en-GB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​</a:t>
            </a:r>
            <a:endParaRPr lang="en-GB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This is your last chance for questions to be answered within the tutorial sessions so ensure you utilise this time wisely.</a:t>
            </a:r>
            <a:endParaRPr lang="en-GB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Navy Footer Strip" descr="Footer navy">
            <a:extLst>
              <a:ext uri="{FF2B5EF4-FFF2-40B4-BE49-F238E27FC236}">
                <a16:creationId xmlns:a16="http://schemas.microsoft.com/office/drawing/2014/main" id="{FDD37902-F592-5DC7-708F-F6F7C5BD9F83}"/>
              </a:ext>
            </a:extLst>
          </p:cNvPr>
          <p:cNvSpPr/>
          <p:nvPr/>
        </p:nvSpPr>
        <p:spPr>
          <a:xfrm>
            <a:off x="0" y="5974080"/>
            <a:ext cx="12192000" cy="88392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hort orange tower">
            <a:extLst>
              <a:ext uri="{FF2B5EF4-FFF2-40B4-BE49-F238E27FC236}">
                <a16:creationId xmlns:a16="http://schemas.microsoft.com/office/drawing/2014/main" id="{97E4AA19-0DBC-4DC1-A793-A7022B18DD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084876" y="5363376"/>
            <a:ext cx="548323" cy="1494624"/>
          </a:xfrm>
          <a:prstGeom prst="rect">
            <a:avLst/>
          </a:prstGeom>
        </p:spPr>
      </p:pic>
      <p:pic>
        <p:nvPicPr>
          <p:cNvPr id="6" name="Small White Logo" descr="Small WU logo">
            <a:extLst>
              <a:ext uri="{FF2B5EF4-FFF2-40B4-BE49-F238E27FC236}">
                <a16:creationId xmlns:a16="http://schemas.microsoft.com/office/drawing/2014/main" id="{4A5EA8E1-9868-519C-D7CB-CE6B44887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1" y="6217213"/>
            <a:ext cx="1801495" cy="39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0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Navy background">
            <a:extLst>
              <a:ext uri="{FF2B5EF4-FFF2-40B4-BE49-F238E27FC236}">
                <a16:creationId xmlns:a16="http://schemas.microsoft.com/office/drawing/2014/main" id="{73D79F34-B940-08ED-5028-EFD4F3B6AF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Orange background shape">
            <a:extLst>
              <a:ext uri="{FF2B5EF4-FFF2-40B4-BE49-F238E27FC236}">
                <a16:creationId xmlns:a16="http://schemas.microsoft.com/office/drawing/2014/main" id="{2814C63A-8302-3573-2890-514CE57E55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939" b="56382"/>
          <a:stretch/>
        </p:blipFill>
        <p:spPr>
          <a:xfrm>
            <a:off x="5437893" y="1990091"/>
            <a:ext cx="6754108" cy="4867910"/>
          </a:xfrm>
          <a:prstGeom prst="rect">
            <a:avLst/>
          </a:prstGeom>
        </p:spPr>
      </p:pic>
      <p:pic>
        <p:nvPicPr>
          <p:cNvPr id="5" name="Picture 4" descr="Group of students hanging around">
            <a:extLst>
              <a:ext uri="{FF2B5EF4-FFF2-40B4-BE49-F238E27FC236}">
                <a16:creationId xmlns:a16="http://schemas.microsoft.com/office/drawing/2014/main" id="{C3A371C9-77B2-A41F-1C9A-0B76ADA75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994" y="1124150"/>
            <a:ext cx="8578890" cy="5733850"/>
          </a:xfrm>
          <a:prstGeom prst="rect">
            <a:avLst/>
          </a:prstGeom>
        </p:spPr>
      </p:pic>
      <p:pic>
        <p:nvPicPr>
          <p:cNvPr id="7" name="Picture 6" descr="White logo">
            <a:extLst>
              <a:ext uri="{FF2B5EF4-FFF2-40B4-BE49-F238E27FC236}">
                <a16:creationId xmlns:a16="http://schemas.microsoft.com/office/drawing/2014/main" id="{DE59CA32-1FF8-6D82-658F-DFEAB2B16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11" y="5540188"/>
            <a:ext cx="2369491" cy="5230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EBF1D-00CD-6550-3430-7D1BE1D14406}"/>
              </a:ext>
            </a:extLst>
          </p:cNvPr>
          <p:cNvSpPr txBox="1"/>
          <p:nvPr/>
        </p:nvSpPr>
        <p:spPr>
          <a:xfrm>
            <a:off x="438023" y="997129"/>
            <a:ext cx="62614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400" kern="2000" dirty="0">
                <a:solidFill>
                  <a:schemeClr val="bg1"/>
                </a:solidFill>
                <a:latin typeface="Clash Display Medium" pitchFamily="2" charset="0"/>
              </a:rPr>
              <a:t>Thank you!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CC0695-DF85-88B7-DA9A-871CB2D88793}"/>
              </a:ext>
            </a:extLst>
          </p:cNvPr>
          <p:cNvSpPr txBox="1"/>
          <p:nvPr/>
        </p:nvSpPr>
        <p:spPr>
          <a:xfrm>
            <a:off x="534811" y="3328361"/>
            <a:ext cx="626146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kern="2000" spc="-150" dirty="0">
                <a:solidFill>
                  <a:srgbClr val="4FB9A8"/>
                </a:solidFill>
                <a:latin typeface="Clash Display" pitchFamily="2" charset="0"/>
                <a:ea typeface="Inter V Medium" panose="02000503000000020004" pitchFamily="2" charset="0"/>
                <a:cs typeface="Inter V Medium" panose="02000503000000020004" pitchFamily="2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87958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77D17EB858E4BB4FFA17E28B4173A" ma:contentTypeVersion="4" ma:contentTypeDescription="Create a new document." ma:contentTypeScope="" ma:versionID="cfc523aa3dec3be3ef62be456793b544">
  <xsd:schema xmlns:xsd="http://www.w3.org/2001/XMLSchema" xmlns:xs="http://www.w3.org/2001/XMLSchema" xmlns:p="http://schemas.microsoft.com/office/2006/metadata/properties" xmlns:ns2="5418a382-16e9-4b6e-9216-45c260aed3cc" targetNamespace="http://schemas.microsoft.com/office/2006/metadata/properties" ma:root="true" ma:fieldsID="1df7e6edaa7e62b3618a0805b8d257bc" ns2:_="">
    <xsd:import namespace="5418a382-16e9-4b6e-9216-45c260aed3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8a382-16e9-4b6e-9216-45c260aed3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56B760-1CB7-41A2-A5C6-31D7A907758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84A044A-163E-4D71-8627-FC46016E3B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2FE259-8477-4573-A36B-689E658084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18a382-16e9-4b6e-9216-45c260aed3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118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BUS7C1 Corporate Strategy and International Management </vt:lpstr>
      <vt:lpstr>Group work </vt:lpstr>
      <vt:lpstr>PowerPoint Presentation</vt:lpstr>
    </vt:vector>
  </TitlesOfParts>
  <Company>Wrexham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Kayleigh Cottam</dc:creator>
  <cp:lastModifiedBy>Kayleigh Cottam</cp:lastModifiedBy>
  <cp:revision>2</cp:revision>
  <dcterms:created xsi:type="dcterms:W3CDTF">2025-01-21T14:25:49Z</dcterms:created>
  <dcterms:modified xsi:type="dcterms:W3CDTF">2025-08-05T11:01:26Z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0x010100A2B77D17EB858E4BB4FFA17E28B4173A</vt:lpwstr>
  </property>
</Properties>
</file>

<file path=docProps/thumbnail.jpeg>
</file>